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306" r:id="rId22"/>
    <p:sldId id="279" r:id="rId23"/>
    <p:sldId id="304" r:id="rId24"/>
    <p:sldId id="301" r:id="rId25"/>
    <p:sldId id="303" r:id="rId26"/>
    <p:sldId id="285" r:id="rId27"/>
    <p:sldId id="288" r:id="rId28"/>
    <p:sldId id="287" r:id="rId29"/>
    <p:sldId id="290" r:id="rId30"/>
    <p:sldId id="307" r:id="rId31"/>
    <p:sldId id="305" r:id="rId32"/>
    <p:sldId id="27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306"/>
            <p14:sldId id="279"/>
            <p14:sldId id="304"/>
            <p14:sldId id="301"/>
            <p14:sldId id="303"/>
            <p14:sldId id="285"/>
            <p14:sldId id="288"/>
            <p14:sldId id="287"/>
            <p14:sldId id="290"/>
            <p14:sldId id="307"/>
            <p14:sldId id="305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15"/>
  </p:normalViewPr>
  <p:slideViewPr>
    <p:cSldViewPr snapToGrid="0" snapToObjects="1">
      <p:cViewPr>
        <p:scale>
          <a:sx n="123" d="100"/>
          <a:sy n="123" d="100"/>
        </p:scale>
        <p:origin x="120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6/5/16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6/5/16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27" y="1831542"/>
            <a:ext cx="3283740" cy="42576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91" y="1831542"/>
            <a:ext cx="4036291" cy="205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046452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Real-time </a:t>
            </a:r>
            <a:r>
              <a:rPr lang="en-US" sz="3600" dirty="0" smtClean="0"/>
              <a:t>messaging during test run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285255"/>
            <a:ext cx="7770813" cy="531277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1" y="1973550"/>
            <a:ext cx="7759501" cy="4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TestRail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555" y="1365250"/>
            <a:ext cx="4947302" cy="4760913"/>
          </a:xfr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Post-build emails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9144000" cy="25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r>
              <a:rPr lang="en-US" smtClean="0"/>
              <a:t>Build description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6" y="1782907"/>
            <a:ext cx="4241800" cy="2489200"/>
          </a:xfrm>
        </p:spPr>
      </p:pic>
    </p:spTree>
    <p:extLst>
      <p:ext uri="{BB962C8B-B14F-4D97-AF65-F5344CB8AC3E}">
        <p14:creationId xmlns:p14="http://schemas.microsoft.com/office/powerpoint/2010/main" val="1367814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Built-in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</a:t>
            </a:r>
            <a:r>
              <a:rPr lang="en-US" sz="1800" dirty="0" err="1" smtClean="0"/>
              <a:t>emailable-report.html</a:t>
            </a:r>
            <a:r>
              <a:rPr lang="en-US" sz="1800" dirty="0" smtClean="0"/>
              <a:t>		</a:t>
            </a:r>
            <a:r>
              <a:rPr lang="en-US" sz="1800" dirty="0" err="1" smtClean="0"/>
              <a:t>TestRail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err="1" smtClean="0"/>
              <a:t>Jira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6" name="Picture 5" descr="Screen Shot 2016-05-18 at 6.18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34" y="4737481"/>
            <a:ext cx="1182496" cy="1879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1354019"/>
            <a:ext cx="4752206" cy="3335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090" y="1354019"/>
            <a:ext cx="3571019" cy="528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Schedule various report templates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30" y="1868488"/>
            <a:ext cx="1406753" cy="4257675"/>
          </a:xfrm>
        </p:spPr>
      </p:pic>
    </p:spTree>
    <p:extLst>
      <p:ext uri="{BB962C8B-B14F-4D97-AF65-F5344CB8AC3E}">
        <p14:creationId xmlns:p14="http://schemas.microsoft.com/office/powerpoint/2010/main" val="929315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TestRail reports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700246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report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240920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smtClean="0"/>
              <a:t>CSV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</a:t>
            </a:r>
            <a:r>
              <a:rPr lang="en-US" dirty="0" smtClean="0"/>
              <a:t>+ TestRail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185094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JMeter</a:t>
            </a:r>
            <a:r>
              <a:rPr lang="en-US" sz="4000" dirty="0" smtClean="0"/>
              <a:t> + </a:t>
            </a:r>
            <a:r>
              <a:rPr lang="en-US" sz="4000" dirty="0" smtClean="0"/>
              <a:t>Jira + TestRail + Slack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Jenkins +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+ TestRail + Slack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73832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 Jira bug </a:t>
            </a:r>
            <a:r>
              <a:rPr lang="en-US" dirty="0" smtClean="0"/>
              <a:t>if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1738419"/>
            <a:ext cx="7770813" cy="224625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72194"/>
            <a:ext cx="9144000" cy="26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94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Java </a:t>
            </a:r>
            <a:r>
              <a:rPr lang="en-US" dirty="0" smtClean="0"/>
              <a:t>Project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944" y="977534"/>
            <a:ext cx="2626013" cy="5426565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</a:t>
            </a:r>
            <a:r>
              <a:rPr lang="en-US" dirty="0" smtClean="0"/>
              <a:t>TestRail </a:t>
            </a:r>
            <a:r>
              <a:rPr lang="en-US" dirty="0" smtClean="0"/>
              <a:t>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76115"/>
            <a:ext cx="7770813" cy="4856758"/>
          </a:xfr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12700</TotalTime>
  <Words>257</Words>
  <Application>Microsoft Macintosh PowerPoint</Application>
  <PresentationFormat>On-screen Show (4:3)</PresentationFormat>
  <Paragraphs>81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Calisto MT</vt:lpstr>
      <vt:lpstr>Wingdings</vt:lpstr>
      <vt:lpstr>Arial</vt:lpstr>
      <vt:lpstr>Story</vt:lpstr>
      <vt:lpstr>  Test Automation Framework</vt:lpstr>
      <vt:lpstr>Automation Stack</vt:lpstr>
      <vt:lpstr>Benefits</vt:lpstr>
      <vt:lpstr>How?</vt:lpstr>
      <vt:lpstr>Java Project </vt:lpstr>
      <vt:lpstr>Convert TestRail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 during test run</vt:lpstr>
      <vt:lpstr>TestRail results</vt:lpstr>
      <vt:lpstr>Retry failed tests</vt:lpstr>
      <vt:lpstr>Parsed Console Output for Jenkins build</vt:lpstr>
      <vt:lpstr>Post-build emails</vt:lpstr>
      <vt:lpstr>Jenkins Build description</vt:lpstr>
      <vt:lpstr>Built-in Reports</vt:lpstr>
      <vt:lpstr>Schedule various report templates</vt:lpstr>
      <vt:lpstr>TestRail reports</vt:lpstr>
      <vt:lpstr>Sample report</vt:lpstr>
      <vt:lpstr>Jmeter + CSV</vt:lpstr>
      <vt:lpstr>JMeter + TestRail</vt:lpstr>
      <vt:lpstr>Jenkins + JMeter</vt:lpstr>
      <vt:lpstr>JMeter + Jira + TestRail + Slack</vt:lpstr>
      <vt:lpstr>Jenkins + JMeter + TestRail + Slack</vt:lpstr>
      <vt:lpstr>Post Jira bug if…</vt:lpstr>
      <vt:lpstr>Q &amp; A Thank you!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237</cp:revision>
  <dcterms:created xsi:type="dcterms:W3CDTF">2015-04-06T19:59:47Z</dcterms:created>
  <dcterms:modified xsi:type="dcterms:W3CDTF">2016-06-07T18:54:43Z</dcterms:modified>
</cp:coreProperties>
</file>